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20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3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08C40A-D6B4-4E39-89BB-E0AF9D12FF2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54AB55-81A1-406A-9EBD-2C693791741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E8DFEE-07D8-4675-8128-8AAF47E2C45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386CBC-06C2-4340-919F-322BF466310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62C515-DA39-4364-9E09-234406FCC63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8E91D3-7DF4-4509-B791-316FA5E24C1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5B6C318-2286-4EDD-9BFB-91F674A3655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C7D6CE-523A-4AF0-8F53-15CE6605CBD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67B4EC-5CE3-4662-8898-455E2DBABA9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C51B010-A7D5-4ED6-A478-A0910FB3EF1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26CD65-A061-4B54-AC5E-C151132430E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23462C-03DE-4964-8187-3A09A0DAA6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12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30D607E-A483-4552-B24A-D3DF79B87D0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440" cy="2894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880" cy="20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Прямоугольник 5"/>
          <p:cNvSpPr/>
          <p:nvPr/>
        </p:nvSpPr>
        <p:spPr>
          <a:xfrm>
            <a:off x="1640880" y="458892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80" name="Изображение 40"/>
          <p:cNvSpPr/>
          <p:nvPr/>
        </p:nvSpPr>
        <p:spPr>
          <a:xfrm>
            <a:off x="867240" y="3587040"/>
            <a:ext cx="255240" cy="2552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720" cy="1131840"/>
          </a:xfrm>
          <a:prstGeom prst="rect">
            <a:avLst/>
          </a:prstGeom>
          <a:ln w="0">
            <a:noFill/>
          </a:ln>
        </p:spPr>
      </p:pic>
      <p:pic>
        <p:nvPicPr>
          <p:cNvPr id="18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183" name=""/>
          <p:cNvSpPr/>
          <p:nvPr/>
        </p:nvSpPr>
        <p:spPr>
          <a:xfrm>
            <a:off x="466200" y="1728360"/>
            <a:ext cx="474516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1522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2024-09-02T16:44:45Z</dcterms:modified>
  <cp:revision>38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